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24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7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41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46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570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64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88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15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82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B33F-ED06-4B7E-A039-3F5DA895E0B6}" type="datetimeFigureOut">
              <a:rPr lang="en-CA" smtClean="0"/>
              <a:t>2020-06-13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70F69-4E10-4FD1-9F63-9482D82609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6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l-playground.com/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4978" y="548680"/>
            <a:ext cx="3911568" cy="3596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/>
            <a:endParaRPr lang="en-CA" sz="2800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6440" y="1268016"/>
            <a:ext cx="3129255" cy="2877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9592" y="1833210"/>
            <a:ext cx="2514579" cy="23121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374923" y="607100"/>
            <a:ext cx="1666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Artificial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CA" b="1" dirty="0"/>
              <a:t>Intelligence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50182" y="1255172"/>
            <a:ext cx="1465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Machine Learning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6753" y="2101949"/>
            <a:ext cx="1209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Deep Learning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90154" y="623926"/>
            <a:ext cx="3911568" cy="3596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Science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736" y="4433044"/>
            <a:ext cx="90305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/>
              <a:t>Artificial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CA" b="1" dirty="0" smtClean="0"/>
              <a:t>Intelligence : Human Intelligence exhibited by machine.</a:t>
            </a:r>
          </a:p>
          <a:p>
            <a:r>
              <a:rPr lang="en-CA" b="1" dirty="0" smtClean="0"/>
              <a:t>    Narrow AI : Computers can do a specific/one thing very well.</a:t>
            </a:r>
          </a:p>
          <a:p>
            <a:r>
              <a:rPr lang="en-CA" b="1" dirty="0" smtClean="0"/>
              <a:t>    General AI : Computers can do multiple things like humans. We are very far away from this.</a:t>
            </a:r>
          </a:p>
          <a:p>
            <a:r>
              <a:rPr lang="en-CA" b="1" dirty="0" smtClean="0"/>
              <a:t>Machine Learning : Approach to try and achieve AI through systems that can find patterns in data. Stanford </a:t>
            </a:r>
            <a:r>
              <a:rPr lang="en-CA" b="1" dirty="0" err="1" smtClean="0"/>
              <a:t>Univ</a:t>
            </a:r>
            <a:r>
              <a:rPr lang="en-CA" b="1" dirty="0" smtClean="0"/>
              <a:t> - Science of getting computers to act without being explicitly programmed.</a:t>
            </a:r>
          </a:p>
          <a:p>
            <a:r>
              <a:rPr lang="en-CA" b="1" dirty="0" smtClean="0"/>
              <a:t>Deep Learning :  One of the techniques to implement machine learning.</a:t>
            </a:r>
            <a:endParaRPr lang="en-CA" b="1" dirty="0"/>
          </a:p>
          <a:p>
            <a:r>
              <a:rPr lang="en-CA" b="1" dirty="0" smtClean="0"/>
              <a:t>Data Science : Analysing Data</a:t>
            </a:r>
          </a:p>
        </p:txBody>
      </p:sp>
    </p:spTree>
    <p:extLst>
      <p:ext uri="{BB962C8B-B14F-4D97-AF65-F5344CB8AC3E}">
        <p14:creationId xmlns:p14="http://schemas.microsoft.com/office/powerpoint/2010/main" val="35049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Supervised learning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" y="1628800"/>
            <a:ext cx="898044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6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Unsupervised </a:t>
            </a:r>
            <a:r>
              <a:rPr lang="en-CA" dirty="0" smtClean="0"/>
              <a:t>learning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898845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4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Transfer Learning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019166" cy="337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9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Reinforcement Learning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556792"/>
            <a:ext cx="85534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0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Problem Definition</a:t>
            </a:r>
            <a:br>
              <a:rPr lang="en-CA" dirty="0" smtClean="0"/>
            </a:br>
            <a:r>
              <a:rPr lang="en-CA" sz="2200" dirty="0" smtClean="0"/>
              <a:t>Matching your problem</a:t>
            </a:r>
            <a:endParaRPr lang="en-CA" sz="31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11566" cy="339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" y="4953976"/>
            <a:ext cx="8244780" cy="16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424113"/>
            <a:ext cx="58197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6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Data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4979"/>
            <a:ext cx="8875737" cy="385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6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Data  ….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8" y="3789040"/>
            <a:ext cx="5841349" cy="237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6679394" cy="217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9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A data science workflow</a:t>
            </a:r>
            <a:endParaRPr lang="en-CA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3"/>
          <a:stretch/>
        </p:blipFill>
        <p:spPr bwMode="auto">
          <a:xfrm>
            <a:off x="368672" y="1844824"/>
            <a:ext cx="8484096" cy="399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5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400300"/>
            <a:ext cx="63150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99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Play 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hlinkClick r:id="rId2"/>
              </a:rPr>
              <a:t>https://teachablemachine.withgoogle.com/</a:t>
            </a:r>
            <a:endParaRPr lang="en-CA" dirty="0" smtClean="0"/>
          </a:p>
          <a:p>
            <a:endParaRPr lang="en-CA" dirty="0" smtClean="0">
              <a:hlinkClick r:id="rId3"/>
            </a:endParaRPr>
          </a:p>
          <a:p>
            <a:r>
              <a:rPr lang="en-CA" dirty="0" smtClean="0">
                <a:hlinkClick r:id="rId3"/>
              </a:rPr>
              <a:t>https://ml-playground.com/#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26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4" y="1988840"/>
            <a:ext cx="7724378" cy="329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60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metrics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3" y="1713671"/>
            <a:ext cx="8487494" cy="423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67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Classifying Car insurance claims</a:t>
            </a:r>
            <a:endParaRPr lang="en-CA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8902402" cy="401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4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528888"/>
            <a:ext cx="71723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2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/>
          <a:stretch/>
        </p:blipFill>
        <p:spPr bwMode="auto">
          <a:xfrm>
            <a:off x="7380312" y="3130954"/>
            <a:ext cx="1279887" cy="329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4"/>
          <a:stretch/>
        </p:blipFill>
        <p:spPr bwMode="auto">
          <a:xfrm>
            <a:off x="5930471" y="2931352"/>
            <a:ext cx="1330131" cy="347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9"/>
          <a:stretch/>
        </p:blipFill>
        <p:spPr bwMode="auto">
          <a:xfrm>
            <a:off x="395536" y="2869729"/>
            <a:ext cx="5543550" cy="372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72604"/>
            <a:ext cx="8120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Feature variables can be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Numerical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Categorical</a:t>
            </a:r>
          </a:p>
          <a:p>
            <a:r>
              <a:rPr lang="en-CA" b="1" dirty="0" smtClean="0"/>
              <a:t>Feature engineering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Deriving new features from existing one.</a:t>
            </a:r>
          </a:p>
          <a:p>
            <a:r>
              <a:rPr lang="en-CA" b="1" dirty="0" smtClean="0"/>
              <a:t>Feature Coverage</a:t>
            </a:r>
          </a:p>
          <a:p>
            <a:r>
              <a:rPr lang="en-CA" dirty="0" smtClean="0"/>
              <a:t>- Checking if values are correctly populated for a feature or not ? Do not use it if it is not well covered.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4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29669"/>
            <a:ext cx="8476217" cy="123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3 parts to modelling</a:t>
            </a:r>
            <a:endParaRPr lang="en-CA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51899"/>
            <a:ext cx="8388424" cy="409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0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Training, validation and test sets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8004" cy="303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3768" y="5373216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70-80%                                                         10-15%               10-15%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75840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3 sets</a:t>
            </a:r>
            <a:endParaRPr lang="en-CA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36396" cy="256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30120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Generalization</a:t>
            </a:r>
            <a:r>
              <a:rPr lang="en-CA" dirty="0" smtClean="0"/>
              <a:t> – The ability for a machine learning model to perform well on data it hasn’t seen before.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8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When things go wrong ?</a:t>
            </a:r>
            <a:endParaRPr lang="en-CA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8887941" cy="33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573325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Machine really did not learn anything, it just memorized what it solved in training part.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54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did we get here ?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7" y="1556792"/>
            <a:ext cx="8286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6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54610"/>
            <a:ext cx="8820472" cy="134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0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smtClean="0"/>
              <a:t>Choosing a model</a:t>
            </a:r>
            <a:endParaRPr lang="en-CA" b="1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334350" cy="3438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9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Training a model</a:t>
            </a:r>
            <a:endParaRPr lang="en-CA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4607"/>
            <a:ext cx="8902402" cy="36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b="1" dirty="0" smtClean="0"/>
              <a:t>Goal - Minimize time between experiments</a:t>
            </a:r>
            <a:endParaRPr lang="en-CA" sz="32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12410" cy="381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795972"/>
            <a:ext cx="8760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/>
              <a:t>Sometimes for smaller %age extra of Accuracy, we end up spending lot of time. We should avoid that.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29133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34686" cy="143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6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0" y="2564904"/>
            <a:ext cx="8674230" cy="136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33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4506"/>
            <a:ext cx="8233370" cy="365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Tuning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31287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Tuning…</a:t>
            </a:r>
            <a:endParaRPr lang="en-CA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48067" cy="439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99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5" y="1628799"/>
            <a:ext cx="8534300" cy="117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70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/>
          <a:stretch/>
        </p:blipFill>
        <p:spPr bwMode="auto">
          <a:xfrm>
            <a:off x="251520" y="2342685"/>
            <a:ext cx="8660482" cy="21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39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YouTube Recommendation Engine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hlinkClick r:id="rId2"/>
              </a:rPr>
              <a:t>https://ml-playground.com/#</a:t>
            </a:r>
            <a:endParaRPr lang="en-CA" dirty="0" smtClean="0"/>
          </a:p>
          <a:p>
            <a:endParaRPr lang="en-CA" dirty="0"/>
          </a:p>
          <a:p>
            <a:r>
              <a:rPr lang="en-CA" dirty="0" smtClean="0"/>
              <a:t>X Axis - Duration of Video</a:t>
            </a:r>
          </a:p>
          <a:p>
            <a:r>
              <a:rPr lang="en-CA" dirty="0" smtClean="0"/>
              <a:t>Y Axis - Likes to the Video </a:t>
            </a:r>
          </a:p>
        </p:txBody>
      </p:sp>
    </p:spTree>
    <p:extLst>
      <p:ext uri="{BB962C8B-B14F-4D97-AF65-F5344CB8AC3E}">
        <p14:creationId xmlns:p14="http://schemas.microsoft.com/office/powerpoint/2010/main" val="26363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Model performance</a:t>
            </a:r>
            <a:endParaRPr lang="en-CA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/>
          <a:stretch/>
        </p:blipFill>
        <p:spPr bwMode="auto">
          <a:xfrm>
            <a:off x="128636" y="1916832"/>
            <a:ext cx="8837265" cy="423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68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9" y="2060848"/>
            <a:ext cx="8267278" cy="317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92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5320"/>
            <a:ext cx="8700492" cy="306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04536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01832"/>
            <a:ext cx="8305378" cy="243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03953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 smtClean="0"/>
              <a:t>Fixes for </a:t>
            </a:r>
            <a:r>
              <a:rPr lang="en-CA" b="1" dirty="0" err="1" smtClean="0"/>
              <a:t>Overfitting</a:t>
            </a:r>
            <a:r>
              <a:rPr lang="en-CA" b="1" dirty="0" smtClean="0"/>
              <a:t> and </a:t>
            </a:r>
            <a:r>
              <a:rPr lang="en-CA" b="1" dirty="0" err="1" smtClean="0"/>
              <a:t>Underfitting</a:t>
            </a:r>
            <a:endParaRPr lang="en-CA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97146"/>
            <a:ext cx="7609728" cy="359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69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Comparison</a:t>
            </a:r>
            <a:endParaRPr lang="en-CA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83538" cy="359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43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Remember</a:t>
            </a:r>
            <a:endParaRPr lang="en-CA" b="1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712968" cy="137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3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614613"/>
            <a:ext cx="80676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5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Experimentation</a:t>
            </a:r>
            <a:endParaRPr lang="en-CA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/>
              <a:t>Try out a different approach for improving the machine learning 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236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Tools</a:t>
            </a:r>
            <a:endParaRPr lang="en-CA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534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7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1259"/>
            <a:ext cx="8874544" cy="354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Framework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04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928992" cy="476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 smtClean="0"/>
              <a:t>Tools mapping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7999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1. Problem Definition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79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549069" cy="480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Types of machine learning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3717032"/>
            <a:ext cx="20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Is this a cat or dog ?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5435932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Predicting Stock prices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867313" y="3645024"/>
            <a:ext cx="1260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Machine </a:t>
            </a:r>
          </a:p>
          <a:p>
            <a:r>
              <a:rPr lang="en-CA" dirty="0" smtClean="0"/>
              <a:t>Categorizes</a:t>
            </a:r>
          </a:p>
          <a:p>
            <a:r>
              <a:rPr lang="en-CA" dirty="0" smtClean="0"/>
              <a:t>data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810940" y="5363924"/>
            <a:ext cx="16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What customer</a:t>
            </a:r>
          </a:p>
          <a:p>
            <a:r>
              <a:rPr lang="en-CA" dirty="0" smtClean="0"/>
              <a:t>might buy 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10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When not to use machine learning 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Will simple hand coded instructions based system work ? If yes, then use it.</a:t>
            </a:r>
          </a:p>
        </p:txBody>
      </p:sp>
    </p:spTree>
    <p:extLst>
      <p:ext uri="{BB962C8B-B14F-4D97-AF65-F5344CB8AC3E}">
        <p14:creationId xmlns:p14="http://schemas.microsoft.com/office/powerpoint/2010/main" val="35826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 types of machine learning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" y="2060848"/>
            <a:ext cx="9074344" cy="322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4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390</Words>
  <Application>Microsoft Office PowerPoint</Application>
  <PresentationFormat>On-screen Show (4:3)</PresentationFormat>
  <Paragraphs>77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Play Ground</vt:lpstr>
      <vt:lpstr>How did we get here ?</vt:lpstr>
      <vt:lpstr>YouTube Recommendation Engine</vt:lpstr>
      <vt:lpstr>Framework</vt:lpstr>
      <vt:lpstr>1. Problem Definition</vt:lpstr>
      <vt:lpstr>Types of machine learning</vt:lpstr>
      <vt:lpstr>When not to use machine learning ?</vt:lpstr>
      <vt:lpstr>Main types of machine learning</vt:lpstr>
      <vt:lpstr>Supervised learning</vt:lpstr>
      <vt:lpstr>Unsupervised learning</vt:lpstr>
      <vt:lpstr>Transfer Learning</vt:lpstr>
      <vt:lpstr>Reinforcement Learning</vt:lpstr>
      <vt:lpstr>Problem Definition Matching your problem</vt:lpstr>
      <vt:lpstr>PowerPoint Presentation</vt:lpstr>
      <vt:lpstr>Types of Data</vt:lpstr>
      <vt:lpstr>Types of Data  ….</vt:lpstr>
      <vt:lpstr>A data science workflow</vt:lpstr>
      <vt:lpstr>PowerPoint Presentation</vt:lpstr>
      <vt:lpstr>PowerPoint Presentation</vt:lpstr>
      <vt:lpstr>Types of metrics</vt:lpstr>
      <vt:lpstr>Classifying Car insurance claims</vt:lpstr>
      <vt:lpstr>PowerPoint Presentation</vt:lpstr>
      <vt:lpstr>PowerPoint Presentation</vt:lpstr>
      <vt:lpstr>PowerPoint Presentation</vt:lpstr>
      <vt:lpstr>3 parts to modelling</vt:lpstr>
      <vt:lpstr>Training, validation and test sets</vt:lpstr>
      <vt:lpstr>3 sets</vt:lpstr>
      <vt:lpstr>When things go wrong ?</vt:lpstr>
      <vt:lpstr>PowerPoint Presentation</vt:lpstr>
      <vt:lpstr>Choosing a model</vt:lpstr>
      <vt:lpstr>Training a model</vt:lpstr>
      <vt:lpstr>Goal - Minimize time between experiments</vt:lpstr>
      <vt:lpstr>Remember</vt:lpstr>
      <vt:lpstr>PowerPoint Presentation</vt:lpstr>
      <vt:lpstr>Tuning</vt:lpstr>
      <vt:lpstr>Tuning…</vt:lpstr>
      <vt:lpstr>Remember</vt:lpstr>
      <vt:lpstr>PowerPoint Presentation</vt:lpstr>
      <vt:lpstr>Model performance</vt:lpstr>
      <vt:lpstr>Overfitting and Underfitting</vt:lpstr>
      <vt:lpstr>Overfitting and Underfitting</vt:lpstr>
      <vt:lpstr>Overfitting and Underfitting</vt:lpstr>
      <vt:lpstr>Fixes for Overfitting and Underfitting</vt:lpstr>
      <vt:lpstr>Comparison</vt:lpstr>
      <vt:lpstr>Remember</vt:lpstr>
      <vt:lpstr>PowerPoint Presentation</vt:lpstr>
      <vt:lpstr>Experimentation</vt:lpstr>
      <vt:lpstr>Tools</vt:lpstr>
      <vt:lpstr>Tools mapping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Abhaykumar Lodha</dc:creator>
  <cp:lastModifiedBy>Abhaykumar Lodha</cp:lastModifiedBy>
  <cp:revision>45</cp:revision>
  <dcterms:created xsi:type="dcterms:W3CDTF">2020-06-12T06:07:43Z</dcterms:created>
  <dcterms:modified xsi:type="dcterms:W3CDTF">2020-06-13T16:52:53Z</dcterms:modified>
</cp:coreProperties>
</file>